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8" r:id="rId12"/>
    <p:sldId id="269" r:id="rId13"/>
    <p:sldId id="265" r:id="rId14"/>
    <p:sldId id="26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2-3; Multiplying and Dividing Algebraic </a:t>
            </a:r>
            <a:r>
              <a:rPr lang="en-US" dirty="0" smtClean="0"/>
              <a:t>Fractions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Divide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85800" y="1143000"/>
          <a:ext cx="6964218" cy="990600"/>
        </p:xfrm>
        <a:graphic>
          <a:graphicData uri="http://schemas.openxmlformats.org/presentationml/2006/ole">
            <p:oleObj spid="_x0000_s24578" name="Equation" r:id="rId3" imgW="2946240" imgH="419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Divide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85799" y="1143000"/>
          <a:ext cx="7511143" cy="762000"/>
        </p:xfrm>
        <a:graphic>
          <a:graphicData uri="http://schemas.openxmlformats.org/presentationml/2006/ole">
            <p:oleObj spid="_x0000_s25603" name="Equation" r:id="rId3" imgW="4381200" imgH="4442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Simplify: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276600" y="1930400"/>
          <a:ext cx="914400" cy="198438"/>
        </p:xfrm>
        <a:graphic>
          <a:graphicData uri="http://schemas.openxmlformats.org/presentationml/2006/ole">
            <p:oleObj spid="_x0000_s26626" name="Equation" r:id="rId3" imgW="914400" imgH="198720" progId="Equation.DSMT4">
              <p:embed/>
            </p:oleObj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685799" y="1295400"/>
          <a:ext cx="5273041" cy="1066800"/>
        </p:xfrm>
        <a:graphic>
          <a:graphicData uri="http://schemas.openxmlformats.org/presentationml/2006/ole">
            <p:oleObj spid="_x0000_s26627" name="Equation" r:id="rId4" imgW="2197080" imgH="4442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A. 			B.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C. 			D. 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533400" y="685800"/>
          <a:ext cx="2738846" cy="1295400"/>
        </p:xfrm>
        <a:graphic>
          <a:graphicData uri="http://schemas.openxmlformats.org/presentationml/2006/ole">
            <p:oleObj spid="_x0000_s22536" name="Equation" r:id="rId3" imgW="939600" imgH="444240" progId="Equation.DSMT4">
              <p:embed/>
            </p:oleObj>
          </a:graphicData>
        </a:graphic>
      </p:graphicFrame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3962399" y="3810000"/>
          <a:ext cx="1132114" cy="990600"/>
        </p:xfrm>
        <a:graphic>
          <a:graphicData uri="http://schemas.openxmlformats.org/presentationml/2006/ole">
            <p:oleObj spid="_x0000_s22537" name="Equation" r:id="rId4" imgW="507960" imgH="444240" progId="Equation.DSMT4">
              <p:embed/>
            </p:oleObj>
          </a:graphicData>
        </a:graphic>
      </p:graphicFrame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4038599" y="2438400"/>
          <a:ext cx="1389017" cy="838200"/>
        </p:xfrm>
        <a:graphic>
          <a:graphicData uri="http://schemas.openxmlformats.org/presentationml/2006/ole">
            <p:oleObj spid="_x0000_s22538" name="Equation" r:id="rId5" imgW="736560" imgH="444240" progId="Equation.DSMT4">
              <p:embed/>
            </p:oleObj>
          </a:graphicData>
        </a:graphic>
      </p:graphicFrame>
      <p:graphicFrame>
        <p:nvGraphicFramePr>
          <p:cNvPr id="22539" name="Object 11"/>
          <p:cNvGraphicFramePr>
            <a:graphicFrameLocks noChangeAspect="1"/>
          </p:cNvGraphicFramePr>
          <p:nvPr/>
        </p:nvGraphicFramePr>
        <p:xfrm>
          <a:off x="1219200" y="3810000"/>
          <a:ext cx="1828800" cy="914400"/>
        </p:xfrm>
        <a:graphic>
          <a:graphicData uri="http://schemas.openxmlformats.org/presentationml/2006/ole">
            <p:oleObj spid="_x0000_s22539" name="Equation" r:id="rId6" imgW="888840" imgH="444240" progId="Equation.DSMT4">
              <p:embed/>
            </p:oleObj>
          </a:graphicData>
        </a:graphic>
      </p:graphicFrame>
      <p:graphicFrame>
        <p:nvGraphicFramePr>
          <p:cNvPr id="22540" name="Object 12"/>
          <p:cNvGraphicFramePr>
            <a:graphicFrameLocks noChangeAspect="1"/>
          </p:cNvGraphicFramePr>
          <p:nvPr/>
        </p:nvGraphicFramePr>
        <p:xfrm>
          <a:off x="1142999" y="2438400"/>
          <a:ext cx="1191491" cy="914400"/>
        </p:xfrm>
        <a:graphic>
          <a:graphicData uri="http://schemas.openxmlformats.org/presentationml/2006/ole">
            <p:oleObj spid="_x0000_s22540" name="Equation" r:id="rId7" imgW="545760" imgH="419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Pg. 253; 3-30 (multiples of 3)</a:t>
            </a:r>
            <a:endParaRPr lang="en-US" dirty="0" smtClean="0"/>
          </a:p>
          <a:p>
            <a:r>
              <a:rPr lang="en-US" b="1" dirty="0" smtClean="0"/>
              <a:t>Pg. </a:t>
            </a:r>
            <a:r>
              <a:rPr lang="en-US" b="1" smtClean="0"/>
              <a:t>256; 1-19 (odd)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dirty="0" smtClean="0"/>
              <a:t>“If we did all the things we were capable of doing, we would literally astound ourselves. “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-- Thomas Edison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multiply and divide algebraic fractions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2264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When you multiply fractions, you multiply the numerators and multiply the denominators first…then simplify.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Multiply: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					(y≠0)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Factor out, cancel diagonally if possible, multiply straight across.</a:t>
            </a:r>
            <a:endParaRPr lang="en-US" dirty="0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685800" y="1143000"/>
          <a:ext cx="5181600" cy="1353403"/>
        </p:xfrm>
        <a:graphic>
          <a:graphicData uri="http://schemas.openxmlformats.org/presentationml/2006/ole">
            <p:oleObj spid="_x0000_s2053" name="Equation" r:id="rId3" imgW="1701720" imgH="4442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Multiply: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(x≠0, x≠5, x≠-3)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609599" y="1143000"/>
          <a:ext cx="7687491" cy="838200"/>
        </p:xfrm>
        <a:graphic>
          <a:graphicData uri="http://schemas.openxmlformats.org/presentationml/2006/ole">
            <p:oleObj spid="_x0000_s3075" name="Equation" r:id="rId3" imgW="4076640" imgH="4442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3-4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Simplify: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685800" y="1219200"/>
          <a:ext cx="2078182" cy="914400"/>
        </p:xfrm>
        <a:graphic>
          <a:graphicData uri="http://schemas.openxmlformats.org/presentationml/2006/ole">
            <p:oleObj spid="_x0000_s19460" name="Equation" r:id="rId3" imgW="952200" imgH="419040" progId="Equation.DSMT4">
              <p:embed/>
            </p:oleObj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609599" y="3276600"/>
          <a:ext cx="3879273" cy="1066800"/>
        </p:xfrm>
        <a:graphic>
          <a:graphicData uri="http://schemas.openxmlformats.org/presentationml/2006/ole">
            <p:oleObj spid="_x0000_s19462" name="Equation" r:id="rId4" imgW="1523880" imgH="419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A.				B.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C. 				D. </a:t>
            </a:r>
            <a:endParaRPr lang="en-US" dirty="0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685799" y="838200"/>
          <a:ext cx="2068945" cy="1066800"/>
        </p:xfrm>
        <a:graphic>
          <a:graphicData uri="http://schemas.openxmlformats.org/presentationml/2006/ole">
            <p:oleObj spid="_x0000_s21507" name="Equation" r:id="rId3" imgW="812520" imgH="419040" progId="Equation.DSMT4">
              <p:embed/>
            </p:oleObj>
          </a:graphicData>
        </a:graphic>
      </p:graphicFrame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1219200" y="2438399"/>
          <a:ext cx="1295400" cy="1068705"/>
        </p:xfrm>
        <a:graphic>
          <a:graphicData uri="http://schemas.openxmlformats.org/presentationml/2006/ole">
            <p:oleObj spid="_x0000_s21508" name="Equation" r:id="rId4" imgW="507960" imgH="419040" progId="Equation.DSMT4">
              <p:embed/>
            </p:oleObj>
          </a:graphicData>
        </a:graphic>
      </p:graphicFrame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4800599" y="2362200"/>
          <a:ext cx="1380837" cy="990600"/>
        </p:xfrm>
        <a:graphic>
          <a:graphicData uri="http://schemas.openxmlformats.org/presentationml/2006/ole">
            <p:oleObj spid="_x0000_s21509" name="Equation" r:id="rId5" imgW="583920" imgH="419040" progId="Equation.DSMT4">
              <p:embed/>
            </p:oleObj>
          </a:graphicData>
        </a:graphic>
      </p:graphicFrame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1371600" y="3886200"/>
          <a:ext cx="838200" cy="962378"/>
        </p:xfrm>
        <a:graphic>
          <a:graphicData uri="http://schemas.openxmlformats.org/presentationml/2006/ole">
            <p:oleObj spid="_x0000_s21510" name="Equation" r:id="rId6" imgW="342720" imgH="393480" progId="Equation.DSMT4">
              <p:embed/>
            </p:oleObj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4876800" y="3733800"/>
          <a:ext cx="838200" cy="1039368"/>
        </p:xfrm>
        <a:graphic>
          <a:graphicData uri="http://schemas.openxmlformats.org/presentationml/2006/ole">
            <p:oleObj spid="_x0000_s21511" name="Equation" r:id="rId7" imgW="31716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Divide</a:t>
            </a:r>
            <a:endParaRPr lang="en-US" dirty="0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761999" y="1219200"/>
          <a:ext cx="4087091" cy="1143000"/>
        </p:xfrm>
        <a:graphic>
          <a:graphicData uri="http://schemas.openxmlformats.org/presentationml/2006/ole">
            <p:oleObj spid="_x0000_s23555" name="Equation" r:id="rId3" imgW="1498320" imgH="419040" progId="Equation.DSMT4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593</TotalTime>
  <Words>123</Words>
  <Application>Microsoft Office PowerPoint</Application>
  <PresentationFormat>On-screen Show (4:3)</PresentationFormat>
  <Paragraphs>59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Aspect</vt:lpstr>
      <vt:lpstr>Equation</vt:lpstr>
      <vt:lpstr>MathType 6.0 Equation</vt:lpstr>
      <vt:lpstr>Chapter 6</vt:lpstr>
      <vt:lpstr>Slide 2</vt:lpstr>
      <vt:lpstr>Objective</vt:lpstr>
      <vt:lpstr>Remember!!!</vt:lpstr>
      <vt:lpstr>Example 1</vt:lpstr>
      <vt:lpstr>Example 2</vt:lpstr>
      <vt:lpstr>Example 3-4</vt:lpstr>
      <vt:lpstr>Practice</vt:lpstr>
      <vt:lpstr>Example 5</vt:lpstr>
      <vt:lpstr>Example 6</vt:lpstr>
      <vt:lpstr>Example 7</vt:lpstr>
      <vt:lpstr>Example 8</vt:lpstr>
      <vt:lpstr>Practice 2</vt:lpstr>
      <vt:lpstr>Homework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dc:creator>rplucker</dc:creator>
  <cp:lastModifiedBy>rplucker</cp:lastModifiedBy>
  <cp:revision>53</cp:revision>
  <dcterms:created xsi:type="dcterms:W3CDTF">2012-01-10T19:39:07Z</dcterms:created>
  <dcterms:modified xsi:type="dcterms:W3CDTF">2012-01-13T19:45:12Z</dcterms:modified>
</cp:coreProperties>
</file>